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Merriweather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bold.fntdata"/><Relationship Id="rId11" Type="http://schemas.openxmlformats.org/officeDocument/2006/relationships/slide" Target="slides/slide6.xml"/><Relationship Id="rId22" Type="http://schemas.openxmlformats.org/officeDocument/2006/relationships/font" Target="fonts/Merriweather-bold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43bc24c0e8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43bc24c0e8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3bc24c0e8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43bc24c0e8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dc8adf7a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dc8adf7a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3b8675e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3b8675e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3b8675e5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43b8675e5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3bc24c0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3bc24c0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417bc2e2e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417bc2e2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d3ab4564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7d3ab456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11.jpg"/><Relationship Id="rId5" Type="http://schemas.openxmlformats.org/officeDocument/2006/relationships/image" Target="../media/image18.png"/><Relationship Id="rId6" Type="http://schemas.openxmlformats.org/officeDocument/2006/relationships/image" Target="../media/image17.jpg"/><Relationship Id="rId7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49100"/>
            <a:ext cx="8520600" cy="17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 490 </a:t>
            </a:r>
            <a:endParaRPr/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Proposal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Chat JTDAN</a:t>
            </a:r>
            <a:endParaRPr sz="21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2212475"/>
            <a:ext cx="8520600" cy="1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Aya Samaha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Tigran Manukyan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Nora Qizi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Joseph Clifford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Dylan Tran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229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Team Members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Project Summary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Project Importance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Project Impact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Project Approach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Questions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6925"/>
            <a:ext cx="4016199" cy="250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Team Members:</a:t>
            </a:r>
            <a:endParaRPr b="1" sz="1400"/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Joseph Clifford</a:t>
            </a:r>
            <a:endParaRPr sz="1400"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Tigran Manukyan</a:t>
            </a:r>
            <a:endParaRPr sz="1400"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Nora Qizi</a:t>
            </a:r>
            <a:endParaRPr sz="1400"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7692"/>
              <a:buChar char="●"/>
            </a:pPr>
            <a:r>
              <a:rPr lang="en"/>
              <a:t>Aya Samaha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92857"/>
              <a:buChar char="●"/>
            </a:pPr>
            <a:r>
              <a:rPr lang="en" sz="1400"/>
              <a:t>Dylan Tran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Team Lead:</a:t>
            </a:r>
            <a:endParaRPr b="1" sz="1400"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Aya Samaha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Backend:</a:t>
            </a:r>
            <a:endParaRPr sz="1400"/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Tigran Manukyan</a:t>
            </a:r>
            <a:endParaRPr sz="1400"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Joseph Clifford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Frontend:</a:t>
            </a:r>
            <a:endParaRPr sz="1400"/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Nora Qizi</a:t>
            </a:r>
            <a:endParaRPr sz="1400"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Dylan Tran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450" y="631725"/>
            <a:ext cx="1278851" cy="19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38" y="2733550"/>
            <a:ext cx="1348399" cy="2098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2912" y="627650"/>
            <a:ext cx="1348376" cy="1998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2900" y="2733550"/>
            <a:ext cx="1459526" cy="209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13" y="607900"/>
            <a:ext cx="1401650" cy="2037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Summary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Creating a phone app Android to be </a:t>
            </a:r>
            <a:r>
              <a:rPr lang="en"/>
              <a:t>specific</a:t>
            </a:r>
            <a:r>
              <a:rPr lang="en"/>
              <a:t> that’s </a:t>
            </a:r>
            <a:r>
              <a:rPr lang="en"/>
              <a:t>accessible</a:t>
            </a:r>
            <a:r>
              <a:rPr lang="en"/>
              <a:t> by everyone. That is designed to help you </a:t>
            </a:r>
            <a:r>
              <a:rPr lang="en"/>
              <a:t>achieve</a:t>
            </a:r>
            <a:r>
              <a:rPr lang="en"/>
              <a:t> your goals even if the goal is as small as going to the grocery store.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Goal Each goal is going to have subtasks you can create to help you </a:t>
            </a:r>
            <a:r>
              <a:rPr lang="en"/>
              <a:t>towards</a:t>
            </a:r>
            <a:r>
              <a:rPr lang="en"/>
              <a:t> the goal.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Schedule your meetings and event.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Motivation - you’ll feel motivated once you see how close you are to achieving your “goal”. Thus making one more inspired to keep track of their own progress and more organized overall.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Can be used to set reminders for upcoming events, deadlines, and appointments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Ability to record, manage, and track new and completed tasks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51" y="1661325"/>
            <a:ext cx="3487051" cy="22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Importance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Background:</a:t>
            </a:r>
            <a:endParaRPr b="1" sz="14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We’ve all had trouble keeping up with goals we set for ourselves: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Remembering all the things we want to do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Keeping order of what is important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Life can be overall stressful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Difficulty staying motivated without goals in front of you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Need </a:t>
            </a:r>
            <a:r>
              <a:rPr lang="en"/>
              <a:t>attainable</a:t>
            </a:r>
            <a:r>
              <a:rPr lang="en"/>
              <a:t> objectives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The Project:</a:t>
            </a:r>
            <a:endParaRPr b="1" sz="14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 app to help keep track of goals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schedule and time frame for completion of tasks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Assistance with scheduling days given entered events and goals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813" y="1325200"/>
            <a:ext cx="2994883" cy="16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825" y="3214925"/>
            <a:ext cx="2994875" cy="1586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Impact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644675" y="500925"/>
            <a:ext cx="4166400" cy="43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Day to Day:</a:t>
            </a:r>
            <a:endParaRPr b="1" sz="1400"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Intuitive Layout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Subdividing Goals into Discrete Tasks.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Organizing Tasks So One Leads into Another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Tasks are placed in successive order in case you can’t remember what to do next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Over Time:</a:t>
            </a:r>
            <a:endParaRPr b="1" sz="1400"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Smaller Attainable Goals Combine To Become Tasks of Larger Goals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Organized in a Manner Where One Goal Leads to Another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Increased Productivity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Time management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78" y="1556225"/>
            <a:ext cx="3327999" cy="22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Approach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644675" y="500925"/>
            <a:ext cx="4166400" cy="4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Strategy:</a:t>
            </a:r>
            <a:endParaRPr b="1" sz="14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Begin with a focused concept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Build around core concept with additional features as we go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Develop focused set of user stories at the start and add more along </a:t>
            </a:r>
            <a:r>
              <a:rPr lang="en"/>
              <a:t>the way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Jira task board to keep track of user story completion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Method:</a:t>
            </a:r>
            <a:endParaRPr sz="14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Split frontend and backend duties between teammates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Keep code consistent via a shared GitHub repository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Programming:</a:t>
            </a:r>
            <a:endParaRPr b="1" sz="14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Language: Java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IDE: Android Studio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MySQL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313" y="1702125"/>
            <a:ext cx="2743313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-53800" y="-217525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644675" y="500925"/>
            <a:ext cx="4166400" cy="4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Java</a:t>
            </a:r>
            <a:r>
              <a:rPr b="1" lang="en" sz="1400"/>
              <a:t>:</a:t>
            </a:r>
            <a:endParaRPr b="1"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• Dylan • Joseph • Tigran • Nora •Aya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Jira:</a:t>
            </a:r>
            <a:endParaRPr b="1" sz="1400"/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• </a:t>
            </a:r>
            <a:r>
              <a:rPr lang="en"/>
              <a:t>Dylan • Tigran • Nora • Aya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Android Studio:</a:t>
            </a:r>
            <a:endParaRPr b="1"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	• </a:t>
            </a:r>
            <a:r>
              <a:rPr lang="en"/>
              <a:t>Joseph •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GitHub:</a:t>
            </a:r>
            <a:endParaRPr sz="1400"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r>
              <a:rPr lang="en"/>
              <a:t>Dylan • Joseph • Tigran • Nora • Aya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MySQL:</a:t>
            </a:r>
            <a:endParaRPr b="1" sz="1400"/>
          </a:p>
          <a:p>
            <a:pPr indent="0" lvl="0" marL="45720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• Joseph •</a:t>
            </a:r>
            <a:endParaRPr/>
          </a:p>
        </p:txBody>
      </p:sp>
      <p:sp>
        <p:nvSpPr>
          <p:cNvPr id="118" name="Google Shape;118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Experience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ctrTitle"/>
          </p:nvPr>
        </p:nvSpPr>
        <p:spPr>
          <a:xfrm>
            <a:off x="311700" y="10699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50" y="2695175"/>
            <a:ext cx="2912125" cy="22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4498" y="1832225"/>
            <a:ext cx="1230775" cy="20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7025" y="523262"/>
            <a:ext cx="3563726" cy="23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000" y="106049"/>
            <a:ext cx="1151325" cy="13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9970" y="3071888"/>
            <a:ext cx="1881775" cy="18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93275" y="3183205"/>
            <a:ext cx="1919700" cy="16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4000" y="1780525"/>
            <a:ext cx="1151325" cy="139118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>
            <p:ph idx="4294967295" type="title"/>
          </p:nvPr>
        </p:nvSpPr>
        <p:spPr>
          <a:xfrm>
            <a:off x="1421050" y="66280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Any Questions?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